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9" r:id="rId5"/>
    <p:sldId id="263" r:id="rId6"/>
    <p:sldId id="260" r:id="rId7"/>
    <p:sldId id="262" r:id="rId8"/>
    <p:sldId id="264" r:id="rId9"/>
    <p:sldId id="267" r:id="rId10"/>
    <p:sldId id="268" r:id="rId11"/>
    <p:sldId id="265" r:id="rId12"/>
    <p:sldId id="266" r:id="rId13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9FD4"/>
    <a:srgbClr val="A1EAED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82"/>
    <p:restoredTop sz="86450"/>
  </p:normalViewPr>
  <p:slideViewPr>
    <p:cSldViewPr snapToGrid="0" snapToObjects="1" showGuides="1">
      <p:cViewPr varScale="1">
        <p:scale>
          <a:sx n="87" d="100"/>
          <a:sy n="87" d="100"/>
        </p:scale>
        <p:origin x="216" y="6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jpeg>
</file>

<file path=ppt/media/image15.png>
</file>

<file path=ppt/media/image16.tiff>
</file>

<file path=ppt/media/image2.tiff>
</file>

<file path=ppt/media/image3.tiff>
</file>

<file path=ppt/media/image4.tiff>
</file>

<file path=ppt/media/image5.tiff>
</file>

<file path=ppt/media/image6.tiff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79964" y="346509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79964" y="3130983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2479964" y="6356348"/>
            <a:ext cx="1378528" cy="365125"/>
          </a:xfrm>
        </p:spPr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315691" y="6356349"/>
            <a:ext cx="4114800" cy="365125"/>
          </a:xfrm>
        </p:spPr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880764" y="6356349"/>
            <a:ext cx="2743200" cy="365125"/>
          </a:xfrm>
        </p:spPr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49114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5796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2202872" y="365125"/>
            <a:ext cx="6369628" cy="5811838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82338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721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2872" y="324284"/>
            <a:ext cx="915092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2209222" y="3425682"/>
            <a:ext cx="914457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50836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202871" y="1825625"/>
            <a:ext cx="4572001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996546" y="1825625"/>
            <a:ext cx="4357254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8936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2872" y="365125"/>
            <a:ext cx="9152516" cy="1325563"/>
          </a:xfrm>
        </p:spPr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2202872" y="1690688"/>
            <a:ext cx="441462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2202871" y="2514599"/>
            <a:ext cx="4414622" cy="3675063"/>
          </a:xfrm>
        </p:spPr>
        <p:txBody>
          <a:bodyPr/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788726" y="1681163"/>
            <a:ext cx="456666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788726" y="2505075"/>
            <a:ext cx="4566661" cy="368458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6848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24195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92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2871" y="457201"/>
            <a:ext cx="368815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345381" y="457201"/>
            <a:ext cx="5008417" cy="54117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202872" y="2057401"/>
            <a:ext cx="368816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48316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02872" y="449263"/>
            <a:ext cx="387927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6082145" y="449263"/>
            <a:ext cx="5273242" cy="54117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202872" y="2049463"/>
            <a:ext cx="387927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2491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554182" y="0"/>
            <a:ext cx="201052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2743200" y="365125"/>
            <a:ext cx="861059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2743200" y="1825625"/>
            <a:ext cx="8610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2743200" y="6388749"/>
            <a:ext cx="13785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9C197-5449-6246-8054-3E2583C59633}" type="datetimeFigureOut">
              <a:rPr lang="es-ES_tradnl" smtClean="0"/>
              <a:t>5/9/18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43345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AAB05B-A4DC-8F45-A84B-6109CAC2DE76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16" name="Imagen 15"/>
          <p:cNvPicPr>
            <a:picLocks noChangeAspect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2571" y="5195455"/>
            <a:ext cx="1284752" cy="152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676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Gill Sans Ultra Bold" charset="0"/>
          <a:ea typeface="Gill Sans Ultra Bold" charset="0"/>
          <a:cs typeface="Gill Sans Ultra Bol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bg1"/>
          </a:solidFill>
          <a:latin typeface="DIN Condensed" charset="0"/>
          <a:ea typeface="DIN Condensed" charset="0"/>
          <a:cs typeface="DIN Condensed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bg1"/>
          </a:solidFill>
          <a:latin typeface="DIN Condensed" charset="0"/>
          <a:ea typeface="DIN Condensed" charset="0"/>
          <a:cs typeface="DIN Condensed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DIN Condensed" charset="0"/>
          <a:ea typeface="DIN Condensed" charset="0"/>
          <a:cs typeface="DIN Condense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DIN Condensed" charset="0"/>
          <a:ea typeface="DIN Condensed" charset="0"/>
          <a:cs typeface="DIN Condensed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DIN Condensed" charset="0"/>
          <a:ea typeface="DIN Condensed" charset="0"/>
          <a:cs typeface="DIN Condensed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tiff"/><Relationship Id="rId7" Type="http://schemas.openxmlformats.org/officeDocument/2006/relationships/image" Target="../media/image7.jpe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951016" y="646113"/>
            <a:ext cx="8866909" cy="1445636"/>
          </a:xfrm>
        </p:spPr>
        <p:txBody>
          <a:bodyPr>
            <a:normAutofit fontScale="90000"/>
          </a:bodyPr>
          <a:lstStyle/>
          <a:p>
            <a:r>
              <a:rPr lang="es-ES_tradnl" sz="7200"/>
              <a:t>Te Septiembre</a:t>
            </a:r>
            <a:br>
              <a:rPr lang="es-ES_tradnl" sz="7200"/>
            </a:br>
            <a:r>
              <a:rPr lang="es-ES_tradnl" sz="7200"/>
              <a:t>2018</a:t>
            </a:r>
            <a:endParaRPr lang="es-ES_tradnl" sz="72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64926" y="2601119"/>
            <a:ext cx="4461163" cy="1655762"/>
          </a:xfrm>
        </p:spPr>
        <p:txBody>
          <a:bodyPr>
            <a:normAutofit/>
          </a:bodyPr>
          <a:lstStyle/>
          <a:p>
            <a:pPr algn="r"/>
            <a:r>
              <a:rPr lang="es-ES_tradnl" sz="4000" dirty="0" err="1"/>
              <a:t>Asociacion</a:t>
            </a:r>
            <a:r>
              <a:rPr lang="es-ES_tradnl" sz="4000" dirty="0"/>
              <a:t> de Damas Peruanas</a:t>
            </a:r>
          </a:p>
        </p:txBody>
      </p:sp>
      <p:cxnSp>
        <p:nvCxnSpPr>
          <p:cNvPr id="5" name="Conector recto 4"/>
          <p:cNvCxnSpPr/>
          <p:nvPr/>
        </p:nvCxnSpPr>
        <p:spPr>
          <a:xfrm>
            <a:off x="3442853" y="2139875"/>
            <a:ext cx="7883236" cy="0"/>
          </a:xfrm>
          <a:prstGeom prst="line">
            <a:avLst/>
          </a:prstGeom>
          <a:ln w="857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/>
          <p:cNvCxnSpPr/>
          <p:nvPr/>
        </p:nvCxnSpPr>
        <p:spPr>
          <a:xfrm>
            <a:off x="6470073" y="2370497"/>
            <a:ext cx="4856016" cy="0"/>
          </a:xfrm>
          <a:prstGeom prst="line">
            <a:avLst/>
          </a:prstGeom>
          <a:ln w="857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7710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43200" y="36059"/>
            <a:ext cx="8783782" cy="1325563"/>
          </a:xfrm>
        </p:spPr>
        <p:txBody>
          <a:bodyPr>
            <a:normAutofit fontScale="90000"/>
          </a:bodyPr>
          <a:lstStyle/>
          <a:p>
            <a:r>
              <a:rPr lang="es-ES_tradnl" sz="5400" dirty="0"/>
              <a:t> Próximas Actividades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43200" y="1361622"/>
            <a:ext cx="8610600" cy="4351338"/>
          </a:xfrm>
        </p:spPr>
        <p:txBody>
          <a:bodyPr>
            <a:normAutofit/>
          </a:bodyPr>
          <a:lstStyle/>
          <a:p>
            <a:endParaRPr lang="es-ES_tradnl" sz="3600" dirty="0"/>
          </a:p>
          <a:p>
            <a:r>
              <a:rPr lang="es-ES_tradnl" sz="3600" dirty="0"/>
              <a:t>Y para nosotras</a:t>
            </a:r>
            <a:r>
              <a:rPr lang="is-IS" sz="3600" dirty="0"/>
              <a:t>…</a:t>
            </a:r>
          </a:p>
          <a:p>
            <a:pPr lvl="1"/>
            <a:r>
              <a:rPr lang="is-IS" sz="3200" dirty="0"/>
              <a:t>Taller de Emprendimiento para Asociadas</a:t>
            </a:r>
            <a:endParaRPr lang="es-ES_tradnl" sz="3200" dirty="0"/>
          </a:p>
          <a:p>
            <a:endParaRPr lang="es-ES_tradnl" sz="3600" dirty="0"/>
          </a:p>
        </p:txBody>
      </p:sp>
    </p:spTree>
    <p:extLst>
      <p:ext uri="{BB962C8B-B14F-4D97-AF65-F5344CB8AC3E}">
        <p14:creationId xmlns:p14="http://schemas.microsoft.com/office/powerpoint/2010/main" val="570903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54036" y="147411"/>
            <a:ext cx="8499763" cy="1325563"/>
          </a:xfrm>
        </p:spPr>
        <p:txBody>
          <a:bodyPr/>
          <a:lstStyle/>
          <a:p>
            <a:r>
              <a:rPr lang="es-ES_tradnl"/>
              <a:t>Nosotras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854036" y="1472973"/>
            <a:ext cx="8499764" cy="5100183"/>
          </a:xfrm>
        </p:spPr>
        <p:txBody>
          <a:bodyPr>
            <a:normAutofit/>
          </a:bodyPr>
          <a:lstStyle/>
          <a:p>
            <a:r>
              <a:rPr lang="es-ES_tradnl" sz="3600" dirty="0"/>
              <a:t>Tenemos una nueva integrante de la directiva. </a:t>
            </a:r>
          </a:p>
          <a:p>
            <a:pPr lvl="1"/>
            <a:r>
              <a:rPr lang="es-ES_tradnl" sz="3200" dirty="0"/>
              <a:t>Directora de Imagen: </a:t>
            </a:r>
            <a:r>
              <a:rPr lang="es-ES_tradnl" sz="3200" dirty="0" err="1"/>
              <a:t>Choqui</a:t>
            </a:r>
            <a:r>
              <a:rPr lang="es-ES_tradnl" sz="3200" dirty="0"/>
              <a:t> Peralta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49896" y="2900915"/>
            <a:ext cx="3200400" cy="312044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53742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9357" y="395031"/>
            <a:ext cx="8499764" cy="4351338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_tradnl" sz="5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_tradnl" sz="54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_tradnl" sz="5400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_tradnl" sz="7200" dirty="0"/>
              <a:t>Gracias</a:t>
            </a:r>
            <a:endParaRPr lang="es-ES_tradnl" sz="5400" dirty="0"/>
          </a:p>
        </p:txBody>
      </p:sp>
    </p:spTree>
    <p:extLst>
      <p:ext uri="{BB962C8B-B14F-4D97-AF65-F5344CB8AC3E}">
        <p14:creationId xmlns:p14="http://schemas.microsoft.com/office/powerpoint/2010/main" val="66378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43200" y="31303"/>
            <a:ext cx="8610599" cy="1325563"/>
          </a:xfrm>
        </p:spPr>
        <p:txBody>
          <a:bodyPr>
            <a:normAutofit/>
          </a:bodyPr>
          <a:lstStyle/>
          <a:p>
            <a:r>
              <a:rPr lang="es-ES_tradnl" sz="5400" dirty="0"/>
              <a:t>Actividades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43200" y="1102222"/>
            <a:ext cx="7812911" cy="5014905"/>
          </a:xfrm>
        </p:spPr>
        <p:txBody>
          <a:bodyPr>
            <a:normAutofit fontScale="62500" lnSpcReduction="20000"/>
          </a:bodyPr>
          <a:lstStyle/>
          <a:p>
            <a:r>
              <a:rPr lang="es-ES_tradnl" sz="3600" b="1" dirty="0"/>
              <a:t>Exitosa Campaña de fluorización para 600 niños de los colegios Alemania y George Washington</a:t>
            </a:r>
          </a:p>
          <a:p>
            <a:endParaRPr lang="es-ES_tradnl" sz="3600" dirty="0"/>
          </a:p>
          <a:p>
            <a:pPr lvl="1"/>
            <a:r>
              <a:rPr lang="es-ES_tradnl" sz="3200" dirty="0"/>
              <a:t>Se realizaron los días 27 y 29 de agosto respectivamente.</a:t>
            </a:r>
          </a:p>
          <a:p>
            <a:pPr lvl="1"/>
            <a:endParaRPr lang="es-ES_tradnl" sz="800" dirty="0"/>
          </a:p>
          <a:p>
            <a:pPr lvl="1"/>
            <a:r>
              <a:rPr lang="es-ES_tradnl" sz="3200" dirty="0"/>
              <a:t>La empresa </a:t>
            </a:r>
            <a:r>
              <a:rPr lang="es-ES_tradnl" sz="3200" dirty="0" err="1"/>
              <a:t>Dentalfyt</a:t>
            </a:r>
            <a:r>
              <a:rPr lang="es-ES_tradnl" sz="3200" dirty="0"/>
              <a:t> hizo la donación de los kits de fluorización</a:t>
            </a:r>
          </a:p>
          <a:p>
            <a:pPr lvl="1"/>
            <a:endParaRPr lang="es-ES_tradnl" sz="1400" dirty="0"/>
          </a:p>
          <a:p>
            <a:pPr lvl="1"/>
            <a:r>
              <a:rPr lang="es-ES_tradnl" sz="3200" dirty="0"/>
              <a:t>El trabajo lo realizaron 7 odontólogos:</a:t>
            </a:r>
          </a:p>
          <a:p>
            <a:pPr lvl="2"/>
            <a:r>
              <a:rPr lang="es-ES_tradnl" sz="2800" dirty="0"/>
              <a:t>Roxana Lizárraga</a:t>
            </a:r>
          </a:p>
          <a:p>
            <a:pPr lvl="2"/>
            <a:r>
              <a:rPr lang="es-ES_tradnl" sz="2800" dirty="0" err="1"/>
              <a:t>Hivy</a:t>
            </a:r>
            <a:r>
              <a:rPr lang="es-ES_tradnl" sz="2800" dirty="0"/>
              <a:t> Cornejo</a:t>
            </a:r>
          </a:p>
          <a:p>
            <a:pPr lvl="2"/>
            <a:r>
              <a:rPr lang="es-ES_tradnl" sz="2800" dirty="0" err="1"/>
              <a:t>Gisella</a:t>
            </a:r>
            <a:r>
              <a:rPr lang="es-ES_tradnl" sz="2800" dirty="0"/>
              <a:t> León</a:t>
            </a:r>
          </a:p>
          <a:p>
            <a:pPr lvl="2"/>
            <a:r>
              <a:rPr lang="es-ES_tradnl" sz="2800" dirty="0"/>
              <a:t>Luis </a:t>
            </a:r>
            <a:r>
              <a:rPr lang="es-ES_tradnl" sz="2800" dirty="0" err="1"/>
              <a:t>Alvarez</a:t>
            </a:r>
            <a:endParaRPr lang="es-ES_tradnl" sz="2800" dirty="0"/>
          </a:p>
          <a:p>
            <a:pPr lvl="2"/>
            <a:r>
              <a:rPr lang="es-ES_tradnl" sz="2800" dirty="0" err="1"/>
              <a:t>Chantelle</a:t>
            </a:r>
            <a:r>
              <a:rPr lang="es-ES_tradnl" sz="2800" dirty="0"/>
              <a:t> </a:t>
            </a:r>
            <a:r>
              <a:rPr lang="es-ES_tradnl" sz="2800" dirty="0" err="1"/>
              <a:t>Bagu</a:t>
            </a:r>
            <a:endParaRPr lang="es-ES_tradnl" sz="2800" dirty="0"/>
          </a:p>
          <a:p>
            <a:pPr lvl="2"/>
            <a:r>
              <a:rPr lang="es-ES_tradnl" sz="2800" dirty="0"/>
              <a:t>Isabel Castillo</a:t>
            </a:r>
          </a:p>
          <a:p>
            <a:pPr lvl="2"/>
            <a:r>
              <a:rPr lang="es-ES_tradnl" sz="2800" dirty="0"/>
              <a:t>Daniela Troncoso</a:t>
            </a:r>
          </a:p>
          <a:p>
            <a:pPr lvl="2"/>
            <a:endParaRPr lang="es-ES_tradnl" sz="2600" dirty="0"/>
          </a:p>
          <a:p>
            <a:pPr lvl="1"/>
            <a:r>
              <a:rPr lang="es-ES_tradnl" sz="3200" dirty="0"/>
              <a:t>Y el apoyo de nuestras asociadas:</a:t>
            </a:r>
          </a:p>
          <a:p>
            <a:pPr lvl="2"/>
            <a:r>
              <a:rPr lang="es-ES_tradnl" sz="2900" dirty="0"/>
              <a:t>Erika </a:t>
            </a:r>
            <a:r>
              <a:rPr lang="es-ES_tradnl" sz="2900" dirty="0" err="1"/>
              <a:t>Moron</a:t>
            </a:r>
            <a:r>
              <a:rPr lang="es-ES_tradnl" sz="2900" dirty="0"/>
              <a:t>, Clarita Torres, Gaby </a:t>
            </a:r>
            <a:r>
              <a:rPr lang="es-ES_tradnl" sz="2900" dirty="0" err="1"/>
              <a:t>Anco</a:t>
            </a:r>
            <a:r>
              <a:rPr lang="es-ES_tradnl" sz="2900" dirty="0"/>
              <a:t> </a:t>
            </a:r>
            <a:r>
              <a:rPr lang="es-ES_tradnl" sz="2900" dirty="0" err="1"/>
              <a:t>Lillette</a:t>
            </a:r>
            <a:r>
              <a:rPr lang="es-ES_tradnl" sz="2900" dirty="0"/>
              <a:t> Benavides, Milagros Fernández, Valeria Zúñiga, Fiona </a:t>
            </a:r>
            <a:r>
              <a:rPr lang="es-ES_tradnl" sz="2900" dirty="0" err="1"/>
              <a:t>Brigneti</a:t>
            </a:r>
            <a:r>
              <a:rPr lang="es-ES_tradnl" sz="2900" dirty="0"/>
              <a:t>, Danitza Arce, Lidia Vela, Pilar Hidalgo y </a:t>
            </a:r>
            <a:r>
              <a:rPr lang="es-ES_tradnl" sz="2900" dirty="0" err="1"/>
              <a:t>Choqui</a:t>
            </a:r>
            <a:r>
              <a:rPr lang="es-ES_tradnl" sz="2900" dirty="0"/>
              <a:t> Peralta.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3912242" y="5940485"/>
            <a:ext cx="6088284" cy="584775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s-CL" sz="1600" dirty="0">
                <a:solidFill>
                  <a:schemeClr val="bg1"/>
                </a:solidFill>
                <a:latin typeface="DIN Alternate" panose="020B0500000000000000" pitchFamily="34" charset="77"/>
              </a:rPr>
              <a:t>Agradecimiento a Carmen Espinoza por conseguir el apoyo de 3 odontólogos</a:t>
            </a:r>
          </a:p>
        </p:txBody>
      </p:sp>
    </p:spTree>
    <p:extLst>
      <p:ext uri="{BB962C8B-B14F-4D97-AF65-F5344CB8AC3E}">
        <p14:creationId xmlns:p14="http://schemas.microsoft.com/office/powerpoint/2010/main" val="1294113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73924" y="831328"/>
            <a:ext cx="7213965" cy="51797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37710" y="845183"/>
            <a:ext cx="7232072" cy="51797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92031" y="833110"/>
            <a:ext cx="7213966" cy="519177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55816" y="845183"/>
            <a:ext cx="7195859" cy="516953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125"/>
          <a:stretch/>
        </p:blipFill>
        <p:spPr>
          <a:xfrm>
            <a:off x="3237710" y="798572"/>
            <a:ext cx="7268287" cy="52263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B2C1E68-25F9-4947-ABDF-48B3295571D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751" r="3288"/>
          <a:stretch/>
        </p:blipFill>
        <p:spPr>
          <a:xfrm>
            <a:off x="3237710" y="798572"/>
            <a:ext cx="7268287" cy="521246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F56219AE-3896-BA4E-A7C0-73274EB8884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655"/>
          <a:stretch/>
        </p:blipFill>
        <p:spPr>
          <a:xfrm>
            <a:off x="3255815" y="787726"/>
            <a:ext cx="7250181" cy="523415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ABAFB0F-201B-0B4A-9339-D857E27039EA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633"/>
          <a:stretch/>
        </p:blipFill>
        <p:spPr>
          <a:xfrm>
            <a:off x="3255814" y="784717"/>
            <a:ext cx="7241128" cy="522631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Rectángulo 7"/>
          <p:cNvSpPr/>
          <p:nvPr/>
        </p:nvSpPr>
        <p:spPr>
          <a:xfrm>
            <a:off x="3853688" y="0"/>
            <a:ext cx="6054436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>
                <a:solidFill>
                  <a:schemeClr val="tx1"/>
                </a:solidFill>
                <a:latin typeface="Gill Sans Ultra Bold" charset="0"/>
                <a:ea typeface="Gill Sans Ultra Bold" charset="0"/>
                <a:cs typeface="Gill Sans Ultra Bold" charset="0"/>
              </a:rPr>
              <a:t>Campaña de fluorización</a:t>
            </a:r>
          </a:p>
        </p:txBody>
      </p:sp>
    </p:spTree>
    <p:extLst>
      <p:ext uri="{BB962C8B-B14F-4D97-AF65-F5344CB8AC3E}">
        <p14:creationId xmlns:p14="http://schemas.microsoft.com/office/powerpoint/2010/main" val="1626364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4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8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6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43200" y="478750"/>
            <a:ext cx="8853715" cy="1325563"/>
          </a:xfrm>
        </p:spPr>
        <p:txBody>
          <a:bodyPr>
            <a:normAutofit fontScale="90000"/>
          </a:bodyPr>
          <a:lstStyle/>
          <a:p>
            <a:r>
              <a:rPr lang="es-ES_tradnl" dirty="0"/>
              <a:t>Cierre 2°Taller de Emprendimiento</a:t>
            </a:r>
            <a:br>
              <a:rPr lang="es-ES_tradnl" dirty="0"/>
            </a:br>
            <a:endParaRPr lang="es-ES_tradnl" dirty="0"/>
          </a:p>
        </p:txBody>
      </p:sp>
      <p:sp>
        <p:nvSpPr>
          <p:cNvPr id="5" name="Marcador de contenido 2"/>
          <p:cNvSpPr>
            <a:spLocks noGrp="1"/>
          </p:cNvSpPr>
          <p:nvPr>
            <p:ph idx="1"/>
          </p:nvPr>
        </p:nvSpPr>
        <p:spPr>
          <a:xfrm>
            <a:off x="2743200" y="1898072"/>
            <a:ext cx="8610600" cy="4655127"/>
          </a:xfrm>
        </p:spPr>
        <p:txBody>
          <a:bodyPr>
            <a:normAutofit/>
          </a:bodyPr>
          <a:lstStyle/>
          <a:p>
            <a:r>
              <a:rPr lang="es-ES_tradnl" sz="3600" dirty="0"/>
              <a:t>Se realizó el sábado 18 de agosto, con la entrega de certificados</a:t>
            </a:r>
          </a:p>
        </p:txBody>
      </p:sp>
    </p:spTree>
    <p:extLst>
      <p:ext uri="{BB962C8B-B14F-4D97-AF65-F5344CB8AC3E}">
        <p14:creationId xmlns:p14="http://schemas.microsoft.com/office/powerpoint/2010/main" val="304928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44985" y="956916"/>
            <a:ext cx="7153343" cy="45433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44984" y="956916"/>
            <a:ext cx="7153343" cy="45433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44983" y="956917"/>
            <a:ext cx="7153344" cy="45433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" name="Rectángulo 1"/>
          <p:cNvSpPr/>
          <p:nvPr/>
        </p:nvSpPr>
        <p:spPr>
          <a:xfrm>
            <a:off x="3816930" y="-40611"/>
            <a:ext cx="6054436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>
                <a:solidFill>
                  <a:schemeClr val="tx1"/>
                </a:solidFill>
                <a:latin typeface="Gill Sans Ultra Bold" charset="0"/>
                <a:ea typeface="Gill Sans Ultra Bold" charset="0"/>
                <a:cs typeface="Gill Sans Ultra Bold" charset="0"/>
              </a:rPr>
              <a:t>Cierre del taller de emprendimiento</a:t>
            </a:r>
          </a:p>
          <a:p>
            <a:pPr algn="ctr"/>
            <a:r>
              <a:rPr lang="es-ES_tradnl" sz="2400" dirty="0">
                <a:solidFill>
                  <a:schemeClr val="tx1"/>
                </a:solidFill>
                <a:latin typeface="Gill Sans Ultra Bold" charset="0"/>
                <a:ea typeface="Gill Sans Ultra Bold" charset="0"/>
                <a:cs typeface="Gill Sans Ultra Bold" charset="0"/>
              </a:rPr>
              <a:t>18 de Agosto</a:t>
            </a:r>
          </a:p>
        </p:txBody>
      </p:sp>
    </p:spTree>
    <p:extLst>
      <p:ext uri="{BB962C8B-B14F-4D97-AF65-F5344CB8AC3E}">
        <p14:creationId xmlns:p14="http://schemas.microsoft.com/office/powerpoint/2010/main" val="197787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43200" y="59012"/>
            <a:ext cx="8610599" cy="1325563"/>
          </a:xfrm>
        </p:spPr>
        <p:txBody>
          <a:bodyPr/>
          <a:lstStyle/>
          <a:p>
            <a:r>
              <a:rPr lang="es-ES_tradnl" dirty="0"/>
              <a:t>1</a:t>
            </a:r>
            <a:r>
              <a:rPr lang="es-ES_tradnl" baseline="30000" dirty="0"/>
              <a:t>era </a:t>
            </a:r>
            <a:r>
              <a:rPr lang="es-ES_tradnl" dirty="0"/>
              <a:t>charla de Duelo Migratorio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43200" y="1491672"/>
            <a:ext cx="8610600" cy="4655127"/>
          </a:xfrm>
        </p:spPr>
        <p:txBody>
          <a:bodyPr>
            <a:normAutofit/>
          </a:bodyPr>
          <a:lstStyle/>
          <a:p>
            <a:pPr algn="just"/>
            <a:r>
              <a:rPr lang="es-ES_tradnl" sz="3600" dirty="0"/>
              <a:t>Se realizó el sábado 25 de Agosto, en el Palacio Álamos, con la asistencia esperada de 13 personas.</a:t>
            </a:r>
          </a:p>
          <a:p>
            <a:pPr algn="just"/>
            <a:endParaRPr lang="es-ES_tradnl" sz="2400" dirty="0"/>
          </a:p>
          <a:p>
            <a:pPr algn="just"/>
            <a:r>
              <a:rPr lang="es-ES_tradnl" sz="3600" dirty="0"/>
              <a:t>La charla la dictó la Psicóloga Liliana Castaño, Coordinadora de la Oficina Migrante de la Municipalidad de Santiago, con el apoyo de la ADP</a:t>
            </a:r>
          </a:p>
        </p:txBody>
      </p:sp>
    </p:spTree>
    <p:extLst>
      <p:ext uri="{BB962C8B-B14F-4D97-AF65-F5344CB8AC3E}">
        <p14:creationId xmlns:p14="http://schemas.microsoft.com/office/powerpoint/2010/main" val="1667250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1964" y="956916"/>
            <a:ext cx="7038110" cy="527858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1964" y="956916"/>
            <a:ext cx="7038110" cy="527858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" name="Rectángulo 2"/>
          <p:cNvSpPr/>
          <p:nvPr/>
        </p:nvSpPr>
        <p:spPr>
          <a:xfrm>
            <a:off x="3816930" y="-40611"/>
            <a:ext cx="6054436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>
                <a:solidFill>
                  <a:schemeClr val="tx1"/>
                </a:solidFill>
                <a:latin typeface="Gill Sans Ultra Bold" charset="0"/>
                <a:ea typeface="Gill Sans Ultra Bold" charset="0"/>
                <a:cs typeface="Gill Sans Ultra Bold" charset="0"/>
              </a:rPr>
              <a:t>Charla Duelo Migratorio</a:t>
            </a:r>
          </a:p>
        </p:txBody>
      </p:sp>
    </p:spTree>
    <p:extLst>
      <p:ext uri="{BB962C8B-B14F-4D97-AF65-F5344CB8AC3E}">
        <p14:creationId xmlns:p14="http://schemas.microsoft.com/office/powerpoint/2010/main" val="74525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43200" y="207862"/>
            <a:ext cx="8783782" cy="1325563"/>
          </a:xfrm>
        </p:spPr>
        <p:txBody>
          <a:bodyPr>
            <a:normAutofit fontScale="90000"/>
          </a:bodyPr>
          <a:lstStyle/>
          <a:p>
            <a:r>
              <a:rPr lang="es-ES_tradnl" sz="5400" dirty="0"/>
              <a:t> Próximas Actividades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43200" y="1722765"/>
            <a:ext cx="8052619" cy="4859922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s-ES_tradnl" sz="3600" b="1" dirty="0"/>
              <a:t>2</a:t>
            </a:r>
            <a:r>
              <a:rPr lang="es-ES_tradnl" sz="3600" b="1" baseline="30000" dirty="0"/>
              <a:t>da</a:t>
            </a:r>
            <a:r>
              <a:rPr lang="es-ES_tradnl" sz="3600" b="1" dirty="0"/>
              <a:t> Charla de Duelo Migratorio con la oficina del migrante</a:t>
            </a:r>
          </a:p>
          <a:p>
            <a:pPr algn="just"/>
            <a:endParaRPr lang="es-ES_tradnl" sz="1300" dirty="0"/>
          </a:p>
          <a:p>
            <a:pPr algn="just"/>
            <a:endParaRPr lang="es-ES_tradnl" sz="1300" dirty="0"/>
          </a:p>
          <a:p>
            <a:pPr algn="just"/>
            <a:r>
              <a:rPr lang="es-ES_tradnl" sz="3600" b="1" dirty="0"/>
              <a:t>Taller de tejido a crochet para mujeres con la oficina de la Mujer de la Municipalidad de Santiago</a:t>
            </a:r>
          </a:p>
          <a:p>
            <a:endParaRPr lang="es-ES_tradnl" sz="1400" dirty="0"/>
          </a:p>
          <a:p>
            <a:pPr lvl="1" algn="just"/>
            <a:r>
              <a:rPr lang="es-ES_tradnl" sz="3200" dirty="0"/>
              <a:t>Dictado por nuestra alumna del Taller de Emprendimiento, Te</a:t>
            </a:r>
            <a:r>
              <a:rPr lang="es-ES" sz="3200" dirty="0" err="1"/>
              <a:t>ó</a:t>
            </a:r>
            <a:r>
              <a:rPr lang="es-ES_tradnl" sz="3200" dirty="0"/>
              <a:t>fila </a:t>
            </a:r>
            <a:r>
              <a:rPr lang="es-ES_tradnl" sz="3200" dirty="0" err="1"/>
              <a:t>Yamo</a:t>
            </a:r>
            <a:r>
              <a:rPr lang="es-ES_tradnl" sz="3200" dirty="0"/>
              <a:t>, quien contribuirá a la comunidad con sus conocimientos y experiencia</a:t>
            </a:r>
          </a:p>
          <a:p>
            <a:pPr lvl="1" algn="just"/>
            <a:endParaRPr lang="es-ES_tradnl" sz="1100" dirty="0"/>
          </a:p>
          <a:p>
            <a:pPr lvl="1" algn="just"/>
            <a:endParaRPr lang="es-ES_tradnl" sz="1200" dirty="0"/>
          </a:p>
          <a:p>
            <a:pPr lvl="1" algn="just"/>
            <a:r>
              <a:rPr lang="es-ES_tradnl" sz="3200" dirty="0"/>
              <a:t>Se dictar</a:t>
            </a:r>
            <a:r>
              <a:rPr lang="es-ES" sz="3200" dirty="0"/>
              <a:t>á los sábados en la mañana durante los meses de Septiembre y Octubre de 10:00 a 12:00 horas en la calle </a:t>
            </a:r>
            <a:r>
              <a:rPr lang="es-ES" sz="3200" b="1" dirty="0"/>
              <a:t>Cienfuegos 72 Santiago</a:t>
            </a:r>
            <a:endParaRPr lang="es-ES_tradnl" sz="3200" b="1" dirty="0"/>
          </a:p>
          <a:p>
            <a:endParaRPr lang="es-ES_tradnl" sz="3200" b="1" dirty="0"/>
          </a:p>
          <a:p>
            <a:endParaRPr lang="es-ES_tradnl" sz="3600" dirty="0"/>
          </a:p>
        </p:txBody>
      </p:sp>
    </p:spTree>
    <p:extLst>
      <p:ext uri="{BB962C8B-B14F-4D97-AF65-F5344CB8AC3E}">
        <p14:creationId xmlns:p14="http://schemas.microsoft.com/office/powerpoint/2010/main" val="374515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95019" y="707923"/>
            <a:ext cx="4047536" cy="60495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3" name="Rectángulo 2"/>
          <p:cNvSpPr/>
          <p:nvPr/>
        </p:nvSpPr>
        <p:spPr>
          <a:xfrm>
            <a:off x="3816930" y="-40611"/>
            <a:ext cx="6054436" cy="9975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2400" dirty="0">
                <a:solidFill>
                  <a:schemeClr val="tx1"/>
                </a:solidFill>
                <a:latin typeface="Gill Sans Ultra Bold" charset="0"/>
                <a:ea typeface="Gill Sans Ultra Bold" charset="0"/>
                <a:cs typeface="Gill Sans Ultra Bold" charset="0"/>
              </a:rPr>
              <a:t>Taller de Tejido a Crochet</a:t>
            </a:r>
          </a:p>
        </p:txBody>
      </p:sp>
    </p:spTree>
    <p:extLst>
      <p:ext uri="{BB962C8B-B14F-4D97-AF65-F5344CB8AC3E}">
        <p14:creationId xmlns:p14="http://schemas.microsoft.com/office/powerpoint/2010/main" val="9031605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</TotalTime>
  <Words>313</Words>
  <Application>Microsoft Macintosh PowerPoint</Application>
  <PresentationFormat>Panorámica</PresentationFormat>
  <Paragraphs>53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Calibri</vt:lpstr>
      <vt:lpstr>DIN Alternate</vt:lpstr>
      <vt:lpstr>DIN Condensed</vt:lpstr>
      <vt:lpstr>Gill Sans Ultra Bold</vt:lpstr>
      <vt:lpstr>Tema de Office</vt:lpstr>
      <vt:lpstr>Te Septiembre 2018</vt:lpstr>
      <vt:lpstr>Actividades</vt:lpstr>
      <vt:lpstr>Presentación de PowerPoint</vt:lpstr>
      <vt:lpstr>Cierre 2°Taller de Emprendimiento </vt:lpstr>
      <vt:lpstr>Presentación de PowerPoint</vt:lpstr>
      <vt:lpstr>1era charla de Duelo Migratorio</vt:lpstr>
      <vt:lpstr>Presentación de PowerPoint</vt:lpstr>
      <vt:lpstr> Próximas Actividades</vt:lpstr>
      <vt:lpstr>Presentación de PowerPoint</vt:lpstr>
      <vt:lpstr> Próximas Actividades</vt:lpstr>
      <vt:lpstr>Nosotras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Danitza Arce</dc:creator>
  <cp:lastModifiedBy>Ana Flavia Albareda Arce (ana.albareda)</cp:lastModifiedBy>
  <cp:revision>25</cp:revision>
  <dcterms:created xsi:type="dcterms:W3CDTF">2018-09-05T01:26:02Z</dcterms:created>
  <dcterms:modified xsi:type="dcterms:W3CDTF">2018-09-05T16:14:20Z</dcterms:modified>
</cp:coreProperties>
</file>

<file path=docProps/thumbnail.jpeg>
</file>